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3" r:id="rId4"/>
  </p:sldMasterIdLst>
  <p:notesMasterIdLst>
    <p:notesMasterId r:id="rId17"/>
  </p:notesMasterIdLst>
  <p:sldIdLst>
    <p:sldId id="257" r:id="rId5"/>
    <p:sldId id="258" r:id="rId6"/>
    <p:sldId id="259" r:id="rId7"/>
    <p:sldId id="269" r:id="rId8"/>
    <p:sldId id="270" r:id="rId9"/>
    <p:sldId id="271" r:id="rId10"/>
    <p:sldId id="272" r:id="rId11"/>
    <p:sldId id="264" r:id="rId12"/>
    <p:sldId id="265" r:id="rId13"/>
    <p:sldId id="273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5430-C1B0-4552-B455-F30E538E9F7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C7BA-E3C7-4AC6-8B23-CF8C1DE8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6667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423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9358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52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7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5047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97348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700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3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095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12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722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070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552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788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675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473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988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90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263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564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43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11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57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124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2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4254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460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887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476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2719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57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4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" Type="http://schemas.openxmlformats.org/officeDocument/2006/relationships/audio" Target="../media/audio2.wav"/><Relationship Id="rId16" Type="http://schemas.openxmlformats.org/officeDocument/2006/relationships/image" Target="../media/image18.pn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10552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1" y="2431065"/>
            <a:ext cx="8284473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882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2264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471691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7963047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0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6206" y="1121256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10267554" cy="19389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ham </a:t>
            </a:r>
            <a:r>
              <a:rPr kumimoji="0" lang="en-US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5892960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0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2: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19001" y="4067052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x-none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019225" y="4184694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8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41879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4661854" cy="120032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6096000" y="346005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2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325493" y="3975991"/>
            <a:ext cx="1101387" cy="8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1376" y="1166019"/>
            <a:ext cx="7566708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80" y="3735242"/>
            <a:ext cx="5942652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8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3" y="115614"/>
            <a:ext cx="7924800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957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UTM Avo</vt:lpstr>
      <vt:lpstr>VNI-Zap</vt:lpstr>
      <vt:lpstr>1_Office Theme</vt:lpstr>
      <vt:lpstr>Office 主题</vt:lpstr>
      <vt:lpstr>1_Office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2021-01-19T11:23:50Z</dcterms:created>
  <dcterms:modified xsi:type="dcterms:W3CDTF">2021-05-09T08:33:33Z</dcterms:modified>
</cp:coreProperties>
</file>